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4660"/>
  </p:normalViewPr>
  <p:slideViewPr>
    <p:cSldViewPr snapToGrid="0">
      <p:cViewPr>
        <p:scale>
          <a:sx n="100" d="100"/>
          <a:sy n="100" d="100"/>
        </p:scale>
        <p:origin x="99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2BC9-912B-A996-84DB-DD5F663DA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90E13-C58F-47C9-25AA-855C7DDA39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5FFCC-805A-33F5-3F80-96838FB01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DCFCC-1C21-E669-D0F1-6C8EFA72A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7F82F-10D7-B5FF-B158-CD3B1EEFD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07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D2BA4-D262-A3A6-FD92-580CB8549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9DF1E7-E5CE-3D94-CA6B-A352FF7B4F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AE345-19EC-D45F-3CFB-94C20E809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7B4A9-8781-8C2D-ABE6-21FDE8ECA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305D2-FF73-916B-FB4C-9A1A8AE5A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441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4E1D80-CFEE-A5ED-D8D9-D7C33D69DF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E438D-D998-9A37-707C-2EE0771C2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DB45CB-E034-7050-75D6-F0DCD1BAA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8EEF7-2DE0-FD80-928B-BEA727E26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5D096-D27C-128B-8DFA-96C5B76EF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989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5545-6909-DA41-AC1F-962E664A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E1C1F-9B9C-747F-47A8-3B5E46C2B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98088-1C4B-B919-BD3C-D3D18B6DD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3DC59-E955-CD41-C2A8-6DCF24DCC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E371F-22DC-2E9C-B2EB-8A05ED73A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9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B379F-9803-8219-5B86-D842908A1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BBF899-F009-5552-F35C-8C4007FF6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872F0-9B66-BF7D-9A75-90F047D5C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31386-7E50-F38E-FC9A-64AD00D32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9D352-BD9C-CE5B-5E34-52F999D61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996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88CCC-BF22-B4AB-4FDE-3A3D16190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0DA79-1DB7-4A16-4FB4-74160B6663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2F571-8F7C-096A-FEC5-4264CF2CE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626FE1-F770-F2F5-A1D2-25B8313EE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2882C-5F6E-9CCF-3FBA-2327D4DC4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78A725-0579-A863-E575-492D3BA59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9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5634A-3711-CB1A-B8CA-84C149DBD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86A3B-28BC-D9C4-9FC7-B84A576EB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905A9A-BCC6-8312-D496-FE49B8CA6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4A734-EE08-7977-F18B-F5163DBF9E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CFFD18-2323-2125-0FFA-1C957E27A2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1C8072-91F5-435E-BC3F-3D600AB8D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10698F-E1D6-74EC-5279-C8FB8251E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43F149-2A1B-317D-0F67-5DEAA3F0A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06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F588-5BF4-9026-853C-6C6B1A699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304436-B946-2013-7981-5B11A2A0E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D086B8-C015-08A1-9EB1-3E6C476D9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78F2A3-39BB-2CB7-4BB5-167B98751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14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AD7152-41DA-C7BD-DA6B-2A6B39122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72FFF3-921E-F462-9B43-EDCCEB02F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D3C9F9-04C9-221C-E6B4-0B77481B5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67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FEA7-68E5-3C52-5330-3D56D8642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D68C8-B9C6-A9DD-3569-A5C6F30C0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47313F-AC47-5BA8-32AF-C6A1F0B4C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A88A7-5FD0-8D97-BD5F-DC37017DE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A9A7D-0B3B-C2C1-0B09-C2ECB9E82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AF6C9-385A-3B89-15B8-E83F3FE2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3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7AEE-D20F-BA74-903F-CA911962C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486379-4628-7F75-FDFF-A28F607C67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E68A43-0BBC-DAFC-17FB-542DA6B24A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88BF4-0B98-289F-435D-CF329583D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CED70-1DDC-AF4A-2714-829DB47AE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1E66DF-90BE-CA1C-370A-64C97D7BB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400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5F2198-9D71-96D0-7BB7-47C7A214B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7B1A6-4420-4148-9AD2-382871C97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0F62B-3DF1-920C-1AD0-176E8B8815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186DE6-48CC-484E-AAD3-AD802D8164E4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6C624-6408-C601-6889-B3CCD2FCBE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5616B-266B-4A89-6C08-47C5773616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B88F22-6CC2-4DAE-9933-EAE8DE41C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59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5D34DC-F907-6DDB-F1C8-A094C50E3E54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724580" y="0"/>
            <a:ext cx="10742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188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CFD1B7A-665B-598A-6687-D9F2BFD98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13" y="0"/>
            <a:ext cx="10796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533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CFD1B7A-665B-598A-6687-D9F2BFD98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75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902301">
            <a:off x="3352908" y="1691709"/>
            <a:ext cx="6248108" cy="407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809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E93DF9-C7A2-5E6C-6056-B9A594559026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9049" y="0"/>
            <a:ext cx="121739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717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146364-A753-1D5C-3BFD-113A9A60649B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</a:blip>
          <a:stretch>
            <a:fillRect/>
          </a:stretch>
        </p:blipFill>
        <p:spPr>
          <a:xfrm>
            <a:off x="9595" y="0"/>
            <a:ext cx="12172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59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85CDB79-1802-1987-7FC4-38CED91BAB33}"/>
              </a:ext>
            </a:extLst>
          </p:cNvPr>
          <p:cNvGrpSpPr/>
          <p:nvPr/>
        </p:nvGrpSpPr>
        <p:grpSpPr>
          <a:xfrm>
            <a:off x="2817164" y="0"/>
            <a:ext cx="6557671" cy="6858000"/>
            <a:chOff x="2824453" y="0"/>
            <a:chExt cx="6557671" cy="68580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6EC5670-3117-09B8-F74A-CE80EBC5F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24453" y="0"/>
              <a:ext cx="6557671" cy="6858000"/>
            </a:xfrm>
            <a:prstGeom prst="rect">
              <a:avLst/>
            </a:prstGeom>
          </p:spPr>
        </p:pic>
        <p:pic>
          <p:nvPicPr>
            <p:cNvPr id="6" name="Picture 5" descr="A black line drawing of a wavy shape&#10;&#10;Description automatically generated">
              <a:extLst>
                <a:ext uri="{FF2B5EF4-FFF2-40B4-BE49-F238E27FC236}">
                  <a16:creationId xmlns:a16="http://schemas.microsoft.com/office/drawing/2014/main" id="{D3CB9E1D-0151-E88E-66DA-0D3599AFA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5556" b="97917" l="6025" r="95227">
                          <a14:foregroundMark x1="29890" y1="5972" x2="33333" y2="5972"/>
                          <a14:foregroundMark x1="75274" y1="12361" x2="76995" y2="17222"/>
                          <a14:foregroundMark x1="93271" y1="28194" x2="95305" y2="36250"/>
                          <a14:foregroundMark x1="95305" y1="36250" x2="95305" y2="37500"/>
                          <a14:foregroundMark x1="83568" y1="20556" x2="81064" y2="20139"/>
                          <a14:foregroundMark x1="62833" y1="78750" x2="64867" y2="85000"/>
                          <a14:foregroundMark x1="64867" y1="85000" x2="64867" y2="85000"/>
                          <a14:foregroundMark x1="70814" y1="96389" x2="74491" y2="97361"/>
                          <a14:foregroundMark x1="43192" y1="97361" x2="41393" y2="97917"/>
                          <a14:foregroundMark x1="6338" y1="40833" x2="6025" y2="434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3773460" y="1744639"/>
              <a:ext cx="6469127" cy="33766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3281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E55F21-31B9-7C9A-BA7A-612A758DB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088" y="694885"/>
            <a:ext cx="8377887" cy="567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026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2162F0-D476-3886-1514-30EF7B1A1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605" y="0"/>
            <a:ext cx="71647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23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624D07-B21E-046E-AB76-3306D281B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965" y="0"/>
            <a:ext cx="68640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438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1957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Bauer Jan Jiří (238513)</dc:creator>
  <cp:lastModifiedBy>Bauer Jan Jiří (238513)</cp:lastModifiedBy>
  <cp:revision>2</cp:revision>
  <dcterms:created xsi:type="dcterms:W3CDTF">2024-05-22T23:31:04Z</dcterms:created>
  <dcterms:modified xsi:type="dcterms:W3CDTF">2024-05-24T20:37:33Z</dcterms:modified>
</cp:coreProperties>
</file>

<file path=docProps/thumbnail.jpeg>
</file>